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 Medium" panose="020B0604020202020204" charset="0"/>
      <p:regular r:id="rId16"/>
    </p:embeddedFont>
    <p:embeddedFont>
      <p:font typeface="Roboto" panose="020B0604020202020204" charset="0"/>
      <p:regular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-54" y="-19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E23F3-F9FC-4251-929D-692262D8C7F4}" type="datetimeFigureOut">
              <a:rPr lang="ru-RU" smtClean="0"/>
              <a:t>08.02.2025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7D79C1-7C1F-4DBD-AB7B-F015ADE415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592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Forest Secrets: Проект на Pygame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027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Представляем вашему вниманию проект "Forest Secrets", разработанный на языке Python. Это захватывающая игра, полная приключений и тайн.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841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Игорь Светличный &amp; Данил Макушов</a:t>
            </a:r>
            <a:endParaRPr lang="en-US" sz="1750" dirty="0"/>
          </a:p>
        </p:txBody>
      </p:sp>
      <p:pic>
        <p:nvPicPr>
          <p:cNvPr id="1026" name="Picture 2" descr="C:\Users\Игорь\Desktop\Enemy_Pitch_L-expor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1286" y="6488389"/>
            <a:ext cx="1888771" cy="1741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19956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Суть проекта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Основная идея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570083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Древесные рыцари – классический 2D платформер, сделанный в лучших традициях жанра «Dark Fantasy». Главным героям предстоит вернуть себе свой облик, параллельно пройдя по головам разнообразных монстров.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055644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Цель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055644" y="3852505"/>
            <a:ext cx="6788468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Игрокам предстоит исследовать мрачные леса, заброшенные замки и таинственные подземелья, полные ловушек и загадок. Проходя испытания, рыцари смогут раскрыть тайны своего преобразования и то, откуда в лесу столько нечисти и монстров. Пиксельная графика погружает в атмосферу старых ретро-игр, но и привносит новое.</a:t>
            </a:r>
            <a:endParaRPr lang="en-US" sz="1750" dirty="0"/>
          </a:p>
        </p:txBody>
      </p:sp>
      <p:pic>
        <p:nvPicPr>
          <p:cNvPr id="9" name="Picture 2" descr="C:\Users\Игорь\Desktop\Enemy_Pitch_L-expor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6515" y="5861277"/>
            <a:ext cx="2569028" cy="2368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21932"/>
            <a:ext cx="57398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Техническое задание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70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Вступительное окно.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61307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Основное меню.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05526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Настройки.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49746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Несколько уровней и возможность продолжить с последнего уровня.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3025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Поздравление с прохождением уровня.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744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Окно паузы.</a:t>
            </a:r>
            <a:endParaRPr lang="en-US" sz="1750" dirty="0"/>
          </a:p>
        </p:txBody>
      </p:sp>
      <p:pic>
        <p:nvPicPr>
          <p:cNvPr id="10" name="Picture 2" descr="C:\Users\Игорь\Desktop\Enemy_Pitch_L-expor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7614" y="5585307"/>
            <a:ext cx="2868386" cy="2644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48545" y="539710"/>
            <a:ext cx="5533311" cy="613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Блок-схема программы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91" y="1447443"/>
            <a:ext cx="11102816" cy="6244471"/>
          </a:xfrm>
          <a:prstGeom prst="rect">
            <a:avLst/>
          </a:prstGeom>
        </p:spPr>
      </p:pic>
      <p:pic>
        <p:nvPicPr>
          <p:cNvPr id="4" name="Picture 2" descr="C:\Users\Игорь\Desktop\Enemy_Pitch_L-expor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3386" y="5523331"/>
            <a:ext cx="2935614" cy="270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24118" y="632103"/>
            <a:ext cx="77821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Фрагменты кода программы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90" y="1671637"/>
            <a:ext cx="6472002" cy="524986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6841" y="1671637"/>
            <a:ext cx="5714773" cy="5249863"/>
          </a:xfrm>
          <a:prstGeom prst="rect">
            <a:avLst/>
          </a:prstGeom>
        </p:spPr>
      </p:pic>
      <p:pic>
        <p:nvPicPr>
          <p:cNvPr id="5" name="Picture 2" descr="C:\Users\Игорь\Desktop\Enemy_Pitch_L-export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6830" y="6096000"/>
            <a:ext cx="2360941" cy="2176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38894" y="413504"/>
            <a:ext cx="3752612" cy="4691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50"/>
              </a:lnSpc>
              <a:buNone/>
            </a:pPr>
            <a:r>
              <a:rPr lang="en-US" sz="29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Окна работы игры</a:t>
            </a:r>
            <a:endParaRPr lang="en-US" sz="2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303" y="940157"/>
            <a:ext cx="5433795" cy="3195519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3375" y="940157"/>
            <a:ext cx="3999825" cy="31440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26975" y="3759279"/>
            <a:ext cx="6885623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endParaRPr lang="en-US" sz="11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898" y="4433085"/>
            <a:ext cx="4414996" cy="3468061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6682" y="4555158"/>
            <a:ext cx="5509647" cy="3223914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529626" y="7031950"/>
            <a:ext cx="7582972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850"/>
              </a:lnSpc>
              <a:buNone/>
            </a:pPr>
            <a:endParaRPr lang="en-US" sz="1150" dirty="0"/>
          </a:p>
        </p:txBody>
      </p:sp>
      <p:sp>
        <p:nvSpPr>
          <p:cNvPr id="9" name="Text 3"/>
          <p:cNvSpPr/>
          <p:nvPr/>
        </p:nvSpPr>
        <p:spPr>
          <a:xfrm>
            <a:off x="525304" y="7575947"/>
            <a:ext cx="13579793" cy="240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endParaRPr lang="en-US" sz="1150" dirty="0"/>
          </a:p>
        </p:txBody>
      </p:sp>
      <p:pic>
        <p:nvPicPr>
          <p:cNvPr id="10" name="Picture 2" descr="C:\Users\Игорь\Desktop\Enemy_Pitch_L-export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00" y="5963303"/>
            <a:ext cx="2458357" cy="226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19512" y="2864525"/>
            <a:ext cx="71913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Используемые технологии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13465"/>
            <a:ext cx="13042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программе используются: Pygame - сама игра написана на нем, Pygame_gui - для элементов интерфейса, SYS, OS,  SQLite 3 - база данных, Opencv2 \ cv2 - чтобы отпраздновать долгожданную победу, Class Bullet - для отображения стрел, Class Enemy - для отображения врагов, Class Animation - чтобы деревяшки не стали чересчур деревяшками, Txt файл с предысторией, Отдельный шрифт, Множество изображений для создания красивой картинки и спрайтов.</a:t>
            </a:r>
            <a:endParaRPr lang="en-US" sz="1750" dirty="0"/>
          </a:p>
        </p:txBody>
      </p:sp>
      <p:pic>
        <p:nvPicPr>
          <p:cNvPr id="4" name="Picture 2" descr="C:\Users\Игорь\Desktop\Enemy_Pitch_L-expor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6000" y="6068673"/>
            <a:ext cx="2344057" cy="2160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35273" y="942023"/>
            <a:ext cx="83598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Дальнейшие планы и развитие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2983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Новые уровни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5789" y="2852857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937790" y="2806303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Новый персонаж и новые враги</a:t>
            </a:r>
            <a:endParaRPr lang="en-US" sz="2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541663" y="3241358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5258872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Улучшенная, более детализированная графика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153162" y="5467231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93790" y="5258872"/>
            <a:ext cx="389870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Многопользовательский режим</a:t>
            </a:r>
            <a:endParaRPr lang="en-US" sz="22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104430"/>
            <a:ext cx="4564975" cy="456497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5927288" y="5078730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311190" y="67431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 также хочется дальше развивать проект, чтобы в дальнейшем игра была популярна в Google play и Appstore.</a:t>
            </a:r>
            <a:endParaRPr lang="en-US" sz="1750" dirty="0"/>
          </a:p>
        </p:txBody>
      </p:sp>
      <p:pic>
        <p:nvPicPr>
          <p:cNvPr id="16" name="Picture 2" descr="C:\Users\Игорь\Desktop\Enemy_Pitch_L-export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2486" y="5944813"/>
            <a:ext cx="2478414" cy="228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83073"/>
            <a:ext cx="61290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Заключение и выводы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 итогам работы над проектом мы научились: использовать github для совместной работы, работать с pygame и pygame_gui, продумывать логику игры и использовать интернет\уроки\документацию для достижения желаемого результата. </a:t>
            </a:r>
            <a:endParaRPr lang="en-US" sz="1750" dirty="0"/>
          </a:p>
        </p:txBody>
      </p:sp>
      <p:pic>
        <p:nvPicPr>
          <p:cNvPr id="5" name="Picture 2" descr="C:\Users\Игорь\Desktop\Enemy_Pitch_L-expor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6500" y="4839352"/>
            <a:ext cx="3677557" cy="3390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318</Words>
  <Application>Microsoft Office PowerPoint</Application>
  <PresentationFormat>Произвольный</PresentationFormat>
  <Paragraphs>41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Roboto Medium</vt:lpstr>
      <vt:lpstr>Roboto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Игорь</cp:lastModifiedBy>
  <cp:revision>2</cp:revision>
  <dcterms:created xsi:type="dcterms:W3CDTF">2025-02-07T21:03:02Z</dcterms:created>
  <dcterms:modified xsi:type="dcterms:W3CDTF">2025-02-07T21:11:25Z</dcterms:modified>
</cp:coreProperties>
</file>